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4" r:id="rId8"/>
    <p:sldId id="261" r:id="rId9"/>
    <p:sldId id="262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952"/>
  </p:normalViewPr>
  <p:slideViewPr>
    <p:cSldViewPr snapToGrid="0" snapToObjects="1">
      <p:cViewPr varScale="1">
        <p:scale>
          <a:sx n="115" d="100"/>
          <a:sy n="115" d="100"/>
        </p:scale>
        <p:origin x="4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59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24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379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612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876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497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947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105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59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14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247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63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69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75" r:id="rId5"/>
    <p:sldLayoutId id="2147483676" r:id="rId6"/>
    <p:sldLayoutId id="2147483682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981890C-E924-4B88-A871-8F824C7A1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B6514C3-A4E2-CE44-BB58-A36FC5BE3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13157"/>
            <a:ext cx="4797354" cy="3103030"/>
          </a:xfrm>
        </p:spPr>
        <p:txBody>
          <a:bodyPr anchor="b">
            <a:normAutofit/>
          </a:bodyPr>
          <a:lstStyle/>
          <a:p>
            <a:r>
              <a:rPr lang="fr-FR" dirty="0"/>
              <a:t>Planification des emplois du temps du CHU de Nantes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B13FFC8-DF9D-7C42-9150-303AEC46FE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34" r="1" b="1"/>
          <a:stretch/>
        </p:blipFill>
        <p:spPr>
          <a:xfrm>
            <a:off x="5710841" y="10"/>
            <a:ext cx="6481158" cy="4216177"/>
          </a:xfrm>
          <a:custGeom>
            <a:avLst/>
            <a:gdLst/>
            <a:ahLst/>
            <a:cxnLst/>
            <a:rect l="l" t="t" r="r" b="b"/>
            <a:pathLst>
              <a:path w="6481158" h="4216187">
                <a:moveTo>
                  <a:pt x="159680" y="0"/>
                </a:moveTo>
                <a:lnTo>
                  <a:pt x="6481158" y="0"/>
                </a:lnTo>
                <a:lnTo>
                  <a:pt x="6481158" y="4216187"/>
                </a:lnTo>
                <a:lnTo>
                  <a:pt x="629980" y="4216187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448278-4554-4E30-8052-34E3E7F226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172" r="2" b="9601"/>
          <a:stretch/>
        </p:blipFill>
        <p:spPr>
          <a:xfrm>
            <a:off x="5078133" y="4323898"/>
            <a:ext cx="7113867" cy="2534102"/>
          </a:xfrm>
          <a:custGeom>
            <a:avLst/>
            <a:gdLst/>
            <a:ahLst/>
            <a:cxnLst/>
            <a:rect l="l" t="t" r="r" b="b"/>
            <a:pathLst>
              <a:path w="7113867" h="2534102">
                <a:moveTo>
                  <a:pt x="1237396" y="0"/>
                </a:moveTo>
                <a:lnTo>
                  <a:pt x="7113867" y="0"/>
                </a:lnTo>
                <a:lnTo>
                  <a:pt x="7113867" y="2534102"/>
                </a:lnTo>
                <a:lnTo>
                  <a:pt x="0" y="2534102"/>
                </a:lnTo>
                <a:lnTo>
                  <a:pt x="21866" y="2503631"/>
                </a:lnTo>
                <a:cubicBezTo>
                  <a:pt x="198424" y="2253521"/>
                  <a:pt x="293791" y="2086461"/>
                  <a:pt x="295356" y="2078512"/>
                </a:cubicBezTo>
                <a:cubicBezTo>
                  <a:pt x="324070" y="1929470"/>
                  <a:pt x="404358" y="1848602"/>
                  <a:pt x="476494" y="1754977"/>
                </a:cubicBezTo>
                <a:cubicBezTo>
                  <a:pt x="539304" y="1672931"/>
                  <a:pt x="606320" y="1585980"/>
                  <a:pt x="629662" y="1466193"/>
                </a:cubicBezTo>
                <a:cubicBezTo>
                  <a:pt x="660486" y="1307325"/>
                  <a:pt x="563420" y="1455147"/>
                  <a:pt x="542839" y="1401940"/>
                </a:cubicBezTo>
                <a:cubicBezTo>
                  <a:pt x="578841" y="1314777"/>
                  <a:pt x="636193" y="1228627"/>
                  <a:pt x="649254" y="1136180"/>
                </a:cubicBezTo>
                <a:cubicBezTo>
                  <a:pt x="695846" y="801928"/>
                  <a:pt x="810580" y="538800"/>
                  <a:pt x="987553" y="313308"/>
                </a:cubicBezTo>
                <a:cubicBezTo>
                  <a:pt x="1038303" y="248170"/>
                  <a:pt x="1069946" y="145770"/>
                  <a:pt x="1141096" y="112922"/>
                </a:cubicBezTo>
                <a:cubicBezTo>
                  <a:pt x="1175680" y="97203"/>
                  <a:pt x="1199891" y="73126"/>
                  <a:pt x="1217455" y="4368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0352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D02600-B073-1749-8E49-E701AE25C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Les différentes étapes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4481C88-6CC5-204C-8462-BFFCEB4DE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fr-FR" dirty="0"/>
              <a:t>Compréhension de l’environnement et identification des enjeux liés à la construction des emplois du temps. 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Construction du modèle pour la composition de l’équipe d’un service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Construction du modèle pour la mise en place de l’emploi du temps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Présentation des résultats et perspectives</a:t>
            </a:r>
          </a:p>
          <a:p>
            <a:pPr marL="514350" indent="-514350">
              <a:buFont typeface="+mj-lt"/>
              <a:buAutoNum type="arabicPeriod"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7763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59EDCE-644E-DC40-9B2D-0B590F00B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/>
              <a:t>Compréhension de l’environnement et identification des enjeux liés à la construction des emplois du temps. 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949021-CA5E-E44E-A7A7-7EB291268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Possibilité d’enquêter plus en profondeur vis-à-vis des employés pour voir ce qu’ils souhaitent aussi</a:t>
            </a:r>
          </a:p>
          <a:p>
            <a:r>
              <a:rPr lang="fr-FR" dirty="0"/>
              <a:t>Analyse des différents besoins qui peuvent être expliciter afin de les modéliser</a:t>
            </a:r>
          </a:p>
          <a:p>
            <a:r>
              <a:rPr lang="fr-FR" dirty="0"/>
              <a:t>Construction d’une équipe cohérente</a:t>
            </a:r>
          </a:p>
          <a:p>
            <a:r>
              <a:rPr lang="fr-FR" dirty="0"/>
              <a:t>Travailler avec un budget prédéfini</a:t>
            </a:r>
          </a:p>
          <a:p>
            <a:r>
              <a:rPr lang="fr-FR" dirty="0"/>
              <a:t>Essayer de faciliter ce que doivent faire les cadres de santé</a:t>
            </a:r>
          </a:p>
        </p:txBody>
      </p:sp>
    </p:spTree>
    <p:extLst>
      <p:ext uri="{BB962C8B-B14F-4D97-AF65-F5344CB8AC3E}">
        <p14:creationId xmlns:p14="http://schemas.microsoft.com/office/powerpoint/2010/main" val="1798812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2D7B89-EF87-174B-9520-8C7318A2A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/>
              <a:t>Construction du modèle pour la composition de l’équipe d’un service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C621AA-CCDE-DA42-9FE9-189CC833D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Respect du budget</a:t>
            </a:r>
          </a:p>
          <a:p>
            <a:r>
              <a:rPr lang="fr-FR" dirty="0"/>
              <a:t>Avoir un nombre minimum de personnes à temps partiels et particulièrement à 80%</a:t>
            </a:r>
          </a:p>
          <a:p>
            <a:r>
              <a:rPr lang="fr-FR" dirty="0"/>
              <a:t>Respect du nombre de candidats pour chaque type de contrat</a:t>
            </a:r>
          </a:p>
          <a:p>
            <a:r>
              <a:rPr lang="fr-FR" dirty="0"/>
              <a:t>Respecter le nombre d’</a:t>
            </a:r>
            <a:r>
              <a:rPr lang="fr-FR" dirty="0" err="1"/>
              <a:t>etp</a:t>
            </a:r>
            <a:r>
              <a:rPr lang="fr-FR" dirty="0"/>
              <a:t> nécessaire minimum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9778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BBCC35-FA40-4E4A-AF8B-2E86AF723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Construction du modèle pour la composition de l’équipe d’un service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8C7E6F39-5DEE-2C40-B81D-2D99EB1ED5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8350" y="3228181"/>
            <a:ext cx="81153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553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51B0B6-8975-5841-969A-692DCCFF8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Construction du modèle pour la mise en place de l’emploi du temps (contraintes dures)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282661-2AC6-1440-B798-A8EFD1360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Un agent travaille au maximum 6j/semaine</a:t>
            </a:r>
          </a:p>
          <a:p>
            <a:r>
              <a:rPr lang="fr-FR" dirty="0"/>
              <a:t>Temps de repos entre 2 jours minimum de 12h</a:t>
            </a:r>
          </a:p>
          <a:p>
            <a:r>
              <a:rPr lang="fr-FR" dirty="0"/>
              <a:t>Pendant 2 semaines </a:t>
            </a:r>
            <a:r>
              <a:rPr lang="fr-FR" dirty="0">
                <a:sym typeface="Wingdings" pitchFamily="2" charset="2"/>
              </a:rPr>
              <a:t> Minimum 4 jours de repos, dont deux consécutifs et dont un dimanche</a:t>
            </a:r>
          </a:p>
          <a:p>
            <a:r>
              <a:rPr lang="fr-FR" dirty="0">
                <a:sym typeface="Wingdings" pitchFamily="2" charset="2"/>
              </a:rPr>
              <a:t>Pas de jour isolé</a:t>
            </a:r>
          </a:p>
          <a:p>
            <a:r>
              <a:rPr lang="fr-FR" dirty="0">
                <a:sym typeface="Wingdings" pitchFamily="2" charset="2"/>
              </a:rPr>
              <a:t>2 dimanches travaillés/5 maximum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4871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EFB9D4-4DF1-0041-B084-F40F817F6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Construction du modèle pour la mise en place de l’emploi du temps (contraintes souples)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C8EE59-04B1-A141-863A-B0795EE84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r>
              <a:rPr lang="fr-FR" dirty="0"/>
              <a:t>Terminer le plus tôt possible la veille d’un jour de repos</a:t>
            </a:r>
          </a:p>
          <a:p>
            <a:r>
              <a:rPr lang="fr-FR" dirty="0"/>
              <a:t>Même poste de travail pour le samedi et le dimanche</a:t>
            </a:r>
          </a:p>
          <a:p>
            <a:r>
              <a:rPr lang="fr-FR" dirty="0"/>
              <a:t>Même poste de travail pour le week-end et le lundi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6685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E007FA-BEFA-884F-9D3A-09048ED72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Présentation des résultats</a:t>
            </a:r>
            <a:br>
              <a:rPr lang="fr-FR" dirty="0"/>
            </a:br>
            <a:endParaRPr lang="fr-FR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5CB255FE-9112-3E47-A60E-309BAEB72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076" y="1690689"/>
            <a:ext cx="10535947" cy="448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77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A567B1-208C-4A4A-8CF0-A794B6293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Perspectives et ce que le cadre de santé devra faire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2855A4-1FDD-2F47-A3DB-B8D3B5403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Créer une </a:t>
            </a:r>
            <a:r>
              <a:rPr lang="fr-FR" dirty="0" err="1"/>
              <a:t>ihm</a:t>
            </a:r>
            <a:r>
              <a:rPr lang="fr-FR" dirty="0"/>
              <a:t> permettant au cadre de santé de rentrer les congés des agents</a:t>
            </a:r>
          </a:p>
          <a:p>
            <a:r>
              <a:rPr lang="fr-FR" dirty="0"/>
              <a:t>Possibilité au cadre de santé de choisir les créneaux JCA qu’il souhaite</a:t>
            </a:r>
          </a:p>
          <a:p>
            <a:r>
              <a:rPr lang="fr-FR" dirty="0"/>
              <a:t>Possibilité d’échanger des créneaux deux à deux afin d’améliorer le planning</a:t>
            </a:r>
          </a:p>
          <a:p>
            <a:r>
              <a:rPr lang="fr-FR" dirty="0"/>
              <a:t> Possibilité de priorisation des contraintes par le cadre </a:t>
            </a:r>
            <a:r>
              <a:rPr lang="fr-FR"/>
              <a:t>de santé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5756613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LightSeedLeftStep">
      <a:dk1>
        <a:srgbClr val="000000"/>
      </a:dk1>
      <a:lt1>
        <a:srgbClr val="FFFFFF"/>
      </a:lt1>
      <a:dk2>
        <a:srgbClr val="233E32"/>
      </a:dk2>
      <a:lt2>
        <a:srgbClr val="E7E8E2"/>
      </a:lt2>
      <a:accent1>
        <a:srgbClr val="A096C6"/>
      </a:accent1>
      <a:accent2>
        <a:srgbClr val="7F8CBA"/>
      </a:accent2>
      <a:accent3>
        <a:srgbClr val="85A9BD"/>
      </a:accent3>
      <a:accent4>
        <a:srgbClr val="77AFAC"/>
      </a:accent4>
      <a:accent5>
        <a:srgbClr val="83AD99"/>
      </a:accent5>
      <a:accent6>
        <a:srgbClr val="78B07E"/>
      </a:accent6>
      <a:hlink>
        <a:srgbClr val="7D8852"/>
      </a:hlink>
      <a:folHlink>
        <a:srgbClr val="848484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343</Words>
  <Application>Microsoft Macintosh PowerPoint</Application>
  <PresentationFormat>Grand écran</PresentationFormat>
  <Paragraphs>41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Elephant</vt:lpstr>
      <vt:lpstr>BrushVTI</vt:lpstr>
      <vt:lpstr>Planification des emplois du temps du CHU de Nantes</vt:lpstr>
      <vt:lpstr>Les différentes étapes</vt:lpstr>
      <vt:lpstr>Compréhension de l’environnement et identification des enjeux liés à la construction des emplois du temps.  </vt:lpstr>
      <vt:lpstr>Construction du modèle pour la composition de l’équipe d’un service </vt:lpstr>
      <vt:lpstr>Construction du modèle pour la composition de l’équipe d’un service</vt:lpstr>
      <vt:lpstr>Construction du modèle pour la mise en place de l’emploi du temps (contraintes dures) </vt:lpstr>
      <vt:lpstr>Construction du modèle pour la mise en place de l’emploi du temps (contraintes souples) </vt:lpstr>
      <vt:lpstr>Présentation des résultats </vt:lpstr>
      <vt:lpstr>Perspectives et ce que le cadre de santé devra faire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Planification des emplois du temps du CHU de Nantes</dc:title>
  <dc:creator>Baptiste Bignaud</dc:creator>
  <cp:lastModifiedBy>Baptiste Bignaud</cp:lastModifiedBy>
  <cp:revision>15</cp:revision>
  <dcterms:created xsi:type="dcterms:W3CDTF">2020-04-03T14:42:59Z</dcterms:created>
  <dcterms:modified xsi:type="dcterms:W3CDTF">2020-04-03T16:18:53Z</dcterms:modified>
</cp:coreProperties>
</file>